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94"/>
  </p:normalViewPr>
  <p:slideViewPr>
    <p:cSldViewPr snapToGrid="0">
      <p:cViewPr varScale="1">
        <p:scale>
          <a:sx n="161" d="100"/>
          <a:sy n="161" d="100"/>
        </p:scale>
        <p:origin x="42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eec17b967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eec17b967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eec17b967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eec17b967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eec17b967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eec17b967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9d8b5c83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9d8b5c83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9df55485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9df55485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9df554b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9df554b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9df554b6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9df554b6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9df554b6f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9df554b6f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ecc30c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ecc30c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ed774856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eed774856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c823b1af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c823b1af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ed77485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ed77485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9ef95bf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9ef95bf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9ef95bf1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9ef95bf1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0b9e3659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f0b9e3659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f0b9e3659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f0b9e3659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0b9e3659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f0b9e3659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eeec17b96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eeec17b96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f6c5006f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f6c5006f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9a4a412f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9a4a412f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9d8b5c8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9d8b5c8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0720931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0720931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0720931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0720931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07209317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07209317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eec17b967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eec17b967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11000"/>
          </a:blip>
          <a:srcRect t="10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139067"/>
            <a:ext cx="8520600" cy="27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US" sz="1600" b="1" dirty="0"/>
              <a:t>MGT 501</a:t>
            </a:r>
            <a:br>
              <a:rPr lang="en-US" sz="1600" dirty="0"/>
            </a:br>
            <a:r>
              <a:rPr lang="en-US" sz="1600" b="1" dirty="0"/>
              <a:t>Agile Project Management</a:t>
            </a:r>
            <a:br>
              <a:rPr lang="en-US" sz="1600" dirty="0"/>
            </a:br>
            <a:r>
              <a:rPr lang="en-US" sz="1600" b="1" dirty="0"/>
              <a:t>Summer 2024</a:t>
            </a:r>
            <a:br>
              <a:rPr lang="en-US" sz="1600" dirty="0"/>
            </a:br>
            <a:r>
              <a:rPr lang="en-US" sz="1600" b="1" dirty="0"/>
              <a:t>Group Project</a:t>
            </a:r>
            <a:br>
              <a:rPr lang="en-US" sz="1600" dirty="0"/>
            </a:br>
            <a:endParaRPr sz="1600" b="1" u="sng" dirty="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en" sz="2800" b="1" i="1" u="sng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MediTrack: Medication Adherence Tool </a:t>
            </a:r>
            <a:endParaRPr sz="2800" i="1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2694600" y="2928589"/>
            <a:ext cx="37548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Amrita Thapa (20162)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Daria Kuznetsova(20186)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Nilisha Pradhan (19912)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Persabel Tesfay (20127)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Muskan Arora(19972)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Eno Inwang (19868)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 descr="https://lh7-rt.googleusercontent.com/docsz/AD_4nXfVSxIkZKNtQi2VjhKDN2p3PbkCSJFR9Nm3wd0AncfoD73V7f-eIVryGuQcSq6Rz4DMfE976yamIGusPTAYneqrgIV3e3O8YJJCvYuRwamKAoXtOokYLZUhwODMIwjOjXbxLvBR1hueEpfwAyRO?key=neSfnyzrXlpi5AFR7mfpq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83686" cy="93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524650" y="475125"/>
            <a:ext cx="8569500" cy="5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</a:t>
            </a:r>
            <a:endParaRPr sz="2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Iteration Plan</a:t>
            </a:r>
            <a:endParaRPr sz="2700" b="1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Iteration Duration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 weeks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Planning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Choose user stories, allocate responsibilities, set goals and tasks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Implement features, code reviews, ensure coding standards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Execute unit and integration tests, User Acceptance Testing (UAT)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&amp; Retrospective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Showcase features, gather feedback, discuss improvements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3178775" y="1118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Speculate Phase</a:t>
            </a:r>
            <a:endParaRPr sz="3000"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203700" y="288575"/>
            <a:ext cx="8799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Platform development and launch</a:t>
            </a:r>
            <a:endParaRPr b="1"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575" y="2728000"/>
            <a:ext cx="540300" cy="5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725" y="2571746"/>
            <a:ext cx="762000" cy="75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400" y="26060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2075" y="2568521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6450" y="2571746"/>
            <a:ext cx="762000" cy="75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5600" y="1876425"/>
            <a:ext cx="51156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9525" y="1876425"/>
            <a:ext cx="21558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1072100" y="1953938"/>
            <a:ext cx="43626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Development phases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6354450" y="1953938"/>
            <a:ext cx="19860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Launch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4363" y="2783562"/>
            <a:ext cx="398075" cy="4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54038" y="2728000"/>
            <a:ext cx="398075" cy="4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48413" y="2728000"/>
            <a:ext cx="398075" cy="42257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363675" y="3404800"/>
            <a:ext cx="2155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authentication, profile management, medication schedule configuration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2260413" y="3402250"/>
            <a:ext cx="19860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Adherence tracking, reminder system, educational materials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4079600" y="3404800"/>
            <a:ext cx="17316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integration, extensive testing and validation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269525" y="3404800"/>
            <a:ext cx="23172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training materials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training sessions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 feedback from initial users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adjustments before full deployment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3012875" y="810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Speculate Phase</a:t>
            </a:r>
            <a:endParaRPr sz="3000"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675" y="1720163"/>
            <a:ext cx="1291500" cy="14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675" y="3428250"/>
            <a:ext cx="1291500" cy="14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400" y="1720175"/>
            <a:ext cx="1291500" cy="14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825" y="1720175"/>
            <a:ext cx="1291500" cy="14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250" y="1720175"/>
            <a:ext cx="1291500" cy="14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400" y="3428250"/>
            <a:ext cx="1291500" cy="14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825" y="3428250"/>
            <a:ext cx="1291500" cy="14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250" y="3428250"/>
            <a:ext cx="1291500" cy="14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203700" y="288575"/>
            <a:ext cx="8799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Story cards</a:t>
            </a:r>
            <a:endParaRPr b="1"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875" y="2852674"/>
            <a:ext cx="831975" cy="3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875" y="4538999"/>
            <a:ext cx="831975" cy="3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025" y="4538999"/>
            <a:ext cx="831975" cy="3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2175" y="4539011"/>
            <a:ext cx="831975" cy="3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025" y="2803736"/>
            <a:ext cx="831975" cy="3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4325" y="4538999"/>
            <a:ext cx="831975" cy="3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700" y="2803724"/>
            <a:ext cx="831975" cy="3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7375" y="2852674"/>
            <a:ext cx="831975" cy="3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1872850" y="2803723"/>
            <a:ext cx="74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V-5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3808000" y="2716736"/>
            <a:ext cx="74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V-10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7686863" y="2803725"/>
            <a:ext cx="831900" cy="1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V-12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5755925" y="2716723"/>
            <a:ext cx="74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V-10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7686825" y="4464536"/>
            <a:ext cx="74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V-10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755913" y="4464523"/>
            <a:ext cx="74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V-10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3" name="Google Shape;233;p27"/>
          <p:cNvSpPr txBox="1"/>
          <p:nvPr/>
        </p:nvSpPr>
        <p:spPr>
          <a:xfrm rot="1240" flipH="1">
            <a:off x="3799495" y="4430051"/>
            <a:ext cx="831900" cy="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V-10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1872838" y="4464536"/>
            <a:ext cx="74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V-8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999675" y="1759413"/>
            <a:ext cx="1291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Draft Backlog and Early User Stories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999675" y="3428263"/>
            <a:ext cx="1291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 Adherence Reports and Tracking Features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6755400" y="1759388"/>
            <a:ext cx="1291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Medication Reminder System and Comprehensive Testing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4874925" y="1759400"/>
            <a:ext cx="1291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for Setting Up Drug Schedules and Initial UAT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2994450" y="1759400"/>
            <a:ext cx="1291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User Authentication and Profile Management System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6755400" y="3428213"/>
            <a:ext cx="1291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Sessions and Final Adjustments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4836825" y="3428213"/>
            <a:ext cx="1291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Extensive UAT, Security, and Performance Testing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2918250" y="3428213"/>
            <a:ext cx="1291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Drug Education Materials and Healthcare Provider APIs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3012875" y="810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Speculate Phase</a:t>
            </a:r>
            <a:endParaRPr sz="3000"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264425" y="113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 b="1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Iteration planning in the Medication Adherence Tool project involves organizing and scheduling the development work into manageable, time-boxed sprints, typically two weeks long. This iterative approach ensures that the project progresses steadily, allows for frequent reassessment, and incorporates user feedback continuously.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46" y="1132175"/>
            <a:ext cx="77933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3267700" y="98375"/>
            <a:ext cx="3000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n" sz="3388" b="1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Phase</a:t>
            </a:r>
            <a:endParaRPr sz="3388"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>
            <a:spLocks noGrp="1"/>
          </p:cNvSpPr>
          <p:nvPr>
            <p:ph type="title" idx="4294967295"/>
          </p:nvPr>
        </p:nvSpPr>
        <p:spPr>
          <a:xfrm>
            <a:off x="-113875" y="-142225"/>
            <a:ext cx="85206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618"/>
              <a:buFont typeface="Arial"/>
              <a:buNone/>
            </a:pPr>
            <a:r>
              <a:rPr lang="en" sz="1977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</a:t>
            </a:r>
            <a:r>
              <a:rPr lang="en" sz="2933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1 Planning Meeting</a:t>
            </a:r>
            <a:endParaRPr sz="2933"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988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825" y="2657025"/>
            <a:ext cx="3506475" cy="20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>
            <a:spLocks noGrp="1"/>
          </p:cNvSpPr>
          <p:nvPr>
            <p:ph type="body" idx="4294967295"/>
          </p:nvPr>
        </p:nvSpPr>
        <p:spPr>
          <a:xfrm>
            <a:off x="-76200" y="403500"/>
            <a:ext cx="9186900" cy="4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June 1, 2024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Attendees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Project manager, Nilisha, Belen, Daria, Amrita, Persabel, Edet, Muskan.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the project and objectives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 user stories related to user authentication and profile creation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 tasks and assign them to team members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Discussion: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Introduction: Overview of the MediTrack project, its purpose, and goals. Emphasis on the importance of secure and reliable user authentication and profile creation.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Stories: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■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create a secure account to save my medication data.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■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user, I want to log in with my credentials to access my profile.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Estimation: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■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1: Design user registration form (4 hours)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■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2: Implement backend for user registration (6 hours)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■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3: Design user login form (4 hours)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■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4: Implement backend for user login (6 hours)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Assignment: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■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Muskan: Design user registration and login forms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■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Belen: Implement backend for user registration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■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Daria: Implement backend for user login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Decisions: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Approved user stories for user authentication and profile creation.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assignments finalized.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311700" y="4950"/>
            <a:ext cx="85206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37500"/>
              <a:buFont typeface="Arial"/>
              <a:buNone/>
            </a:pPr>
            <a:r>
              <a:rPr lang="en" sz="2933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Daily Stand-up Meetings</a:t>
            </a:r>
            <a:endParaRPr sz="2933"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Daily Stand-up Meeting (June  2, 2024)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Date: June  2, 2024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Attendees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Project Manager, Nilisha, Belen, Daria, Amrita, Persabel, Edet, Muskan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What was done yesterday?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What will be done today?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Any impediments/blockers?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Updates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Project Manager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Reviewed project objectives and coordinated with team members. Today, we will monitor the progress and assist with any blockers.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Muskan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Completed the initial design for the user registration form. Today, we will finalize the design and start on the user login form.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Belen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Set up the project repository and database schema. Today, we will start coding the backend for user registration.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Daria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Researched API integration methods. Today, we will begin implementing the backend for user login.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Impediments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Daria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Encountered difficulties with API authentication. Needs support from Belen.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Next Steps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Project Manager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Continue project oversight and provide assistance as needed.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Muskan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Complete design tasks and move to login form design.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Belen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Assist Daria with API authentication and continue backend development.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Daria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Resolve API issues with help from Belen and continue backend implementation.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33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800" y="157350"/>
            <a:ext cx="3086500" cy="23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311700" y="249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9748"/>
              <a:buFont typeface="Arial"/>
              <a:buNone/>
            </a:pPr>
            <a:endParaRPr sz="2211"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289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: June 7, 2024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289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Attendees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: Project Manager, Nilisha, Belen, Daria, Amrita, Persabel, Edet, Muskan, Stakeholders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289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28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Demonstration of completed work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28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Feedback from stakeholders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289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28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: Presented the user authentication and profile creation features. Showed the user registration and login process.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28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28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Positive response to the secure and efficient user authentication.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28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Suggestions for improvement: Add password recovery option and enhance user profile UI.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289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Decisions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28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Decided to add a password recovery feature in the next sprint.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28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Enhance the user profile UI based on feedback.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289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Action Items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28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to design the password recovery UI.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28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to implement the password recovery backend.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289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to improve the user profile UI.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450" y="2705625"/>
            <a:ext cx="4308850" cy="230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2620775" y="0"/>
            <a:ext cx="7147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2211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1 Review Meeting</a:t>
            </a:r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4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311700" y="122125"/>
            <a:ext cx="8520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9748"/>
              <a:buFont typeface="Arial"/>
              <a:buNone/>
            </a:pPr>
            <a:r>
              <a:rPr lang="en" sz="2211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Sprint 1 Retrospective Meeting</a:t>
            </a:r>
            <a:endParaRPr sz="2211"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9090"/>
              <a:buFont typeface="Times New Roman"/>
              <a:buAutoNum type="arabicPeriod"/>
            </a:pPr>
            <a:r>
              <a:rPr lang="en" sz="1100" b="1"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June 7, 2024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Attendees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Project Manager,Nilisha, Belen, Daria, Amrita, Persabel, Edet, Muskan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What went well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What didn’t go well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Improvements for the next sprint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What Went Well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Successful implementation of user authentication and profile creation.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Strong team collaboration and communication.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What Didn’t Go Well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Encountered API integration issues, causing minor delays.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Improvements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Plan for more detailed technical reviews before starting implementation.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Increase frequency of team check-ins to identify and resolve issues early.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Decisions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Agreed to conduct a dedicated technical review session before each sprint.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Increase daily stand-up meeting duration to allow for more thorough updates.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Action Items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to schedule and lead technical review sessions.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to document API integration processes and share with the team.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to monitor daily stand-up meetings and ensure all issues are addressed.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600" y="2705625"/>
            <a:ext cx="2852700" cy="20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 rotWithShape="1">
          <a:blip r:embed="rId4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084925" y="45075"/>
            <a:ext cx="46722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sz="3000"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778" y="1095596"/>
            <a:ext cx="1938493" cy="152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49" y="3227947"/>
            <a:ext cx="2289951" cy="15266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519853" y="3222676"/>
            <a:ext cx="4662651" cy="163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mission, their solution: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 safe, easy-to-use instrument that offers prompt reminders, instructional materials, and smooth integration with medical systems.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569089" y="1095596"/>
            <a:ext cx="4672200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Diabetic patients’ struggles: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-medication regimens complexity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-forgetting to take medications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-taking incorrect doses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-accidentally taking multiple doses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3025325" y="0"/>
            <a:ext cx="8520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Close Phase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title"/>
          </p:nvPr>
        </p:nvSpPr>
        <p:spPr>
          <a:xfrm>
            <a:off x="478575" y="799225"/>
            <a:ext cx="8520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0" algn="just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833" b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Deliverables</a:t>
            </a:r>
            <a:endParaRPr sz="1833" b="1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4325" algn="just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1500" b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Documentation:</a:t>
            </a:r>
            <a:r>
              <a:rPr lang="en" sz="15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 manuals, technical specs, implementation guides</a:t>
            </a:r>
            <a:endParaRPr sz="15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43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1500" b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Report:</a:t>
            </a:r>
            <a:r>
              <a:rPr lang="en" sz="15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Lifecycle coverage, challenges, mitigation strategies</a:t>
            </a:r>
            <a:endParaRPr sz="15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43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1500" b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Manual: </a:t>
            </a:r>
            <a:r>
              <a:rPr lang="en" sz="15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Step-by-step instructions with screenshots and tips</a:t>
            </a:r>
            <a:endParaRPr sz="15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43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1500" b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Documentation:</a:t>
            </a:r>
            <a:r>
              <a:rPr lang="en" sz="15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System architecture and API documentation</a:t>
            </a:r>
            <a:endParaRPr sz="15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Achievements</a:t>
            </a:r>
            <a:endParaRPr sz="1500" b="1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4325" algn="just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15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 execution of iterative development phases</a:t>
            </a:r>
            <a:endParaRPr sz="15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43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15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user interface based on feedback</a:t>
            </a:r>
            <a:endParaRPr sz="15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43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Times New Roman"/>
              <a:buChar char="●"/>
            </a:pPr>
            <a:r>
              <a:rPr lang="en" sz="15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Scalable, reliable, and secure tool meeting industry standards</a:t>
            </a:r>
            <a:endParaRPr sz="150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endParaRPr sz="2722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9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>
            <a:spLocks noGrp="1"/>
          </p:cNvSpPr>
          <p:nvPr>
            <p:ph type="title"/>
          </p:nvPr>
        </p:nvSpPr>
        <p:spPr>
          <a:xfrm>
            <a:off x="868225" y="542775"/>
            <a:ext cx="8520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Evaluations, Lessons learned, &amp; Future Planning</a:t>
            </a:r>
            <a:endParaRPr sz="1611" b="1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just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611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endParaRPr sz="2722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9"/>
          <p:cNvSpPr txBox="1">
            <a:spLocks noGrp="1"/>
          </p:cNvSpPr>
          <p:nvPr>
            <p:ph type="body" idx="1"/>
          </p:nvPr>
        </p:nvSpPr>
        <p:spPr>
          <a:xfrm>
            <a:off x="185350" y="1323475"/>
            <a:ext cx="3909600" cy="3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236" algn="just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111111"/>
              </a:buClr>
              <a:buSzPts val="1349"/>
              <a:buFont typeface="Times New Roman"/>
              <a:buChar char="●"/>
            </a:pPr>
            <a:r>
              <a:rPr lang="en" sz="1348" b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Evaluations</a:t>
            </a:r>
            <a:endParaRPr sz="1348" b="1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4236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9"/>
              <a:buFont typeface="Times New Roman"/>
              <a:buChar char="○"/>
            </a:pPr>
            <a:r>
              <a:rPr lang="en" sz="1348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Focus Groups: Key insights leading to UI and functionality improvements</a:t>
            </a:r>
            <a:endParaRPr sz="1348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4236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9"/>
              <a:buFont typeface="Times New Roman"/>
              <a:buChar char="○"/>
            </a:pPr>
            <a:r>
              <a:rPr lang="en" sz="1348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Reviews: Scalability, reliability, and security standards met</a:t>
            </a:r>
            <a:endParaRPr sz="1348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4236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9"/>
              <a:buFont typeface="Times New Roman"/>
              <a:buChar char="●"/>
            </a:pPr>
            <a:r>
              <a:rPr lang="en" sz="1348" b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Lessons Learned</a:t>
            </a:r>
            <a:endParaRPr sz="1348" b="1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4236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9"/>
              <a:buFont typeface="Times New Roman"/>
              <a:buChar char="○"/>
            </a:pPr>
            <a:r>
              <a:rPr lang="en" sz="1348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Agile Methodology:  Continuous feedback improved tool quality</a:t>
            </a:r>
            <a:endParaRPr sz="1348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4236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9"/>
              <a:buFont typeface="Times New Roman"/>
              <a:buChar char="○"/>
            </a:pPr>
            <a:r>
              <a:rPr lang="en" sz="1348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Stakeholder Engagement: Clear communication was vital for aligning expectations</a:t>
            </a:r>
            <a:endParaRPr sz="103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9"/>
          <p:cNvSpPr txBox="1">
            <a:spLocks noGrp="1"/>
          </p:cNvSpPr>
          <p:nvPr>
            <p:ph type="body" idx="2"/>
          </p:nvPr>
        </p:nvSpPr>
        <p:spPr>
          <a:xfrm>
            <a:off x="4290800" y="1268575"/>
            <a:ext cx="4703700" cy="3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163" algn="just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111111"/>
              </a:buClr>
              <a:buSzPts val="1347"/>
              <a:buFont typeface="Times New Roman"/>
              <a:buChar char="●"/>
            </a:pPr>
            <a:r>
              <a:rPr lang="en" sz="1347" b="1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Closure Activities</a:t>
            </a:r>
            <a:endParaRPr sz="1347" b="1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4163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7"/>
              <a:buFont typeface="Times New Roman"/>
              <a:buChar char="○"/>
            </a:pPr>
            <a:r>
              <a:rPr lang="en" sz="1347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Meetings: Final meetings to discuss progress and next steps</a:t>
            </a:r>
            <a:endParaRPr sz="1347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4163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7"/>
              <a:buFont typeface="Times New Roman"/>
              <a:buChar char="○"/>
            </a:pPr>
            <a:r>
              <a:rPr lang="en" sz="1347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Handover: Delivered all project materials to stakeholders</a:t>
            </a:r>
            <a:endParaRPr sz="1347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4163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7"/>
              <a:buFont typeface="Times New Roman"/>
              <a:buChar char="●"/>
            </a:pPr>
            <a:r>
              <a:rPr lang="en" sz="1347" b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Post-Project Activities</a:t>
            </a:r>
            <a:endParaRPr sz="1347" b="1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4163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7"/>
              <a:buFont typeface="Times New Roman"/>
              <a:buChar char="○"/>
            </a:pPr>
            <a:r>
              <a:rPr lang="en" sz="1347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Training: Sessions for patients, caregivers, and healthcare providers </a:t>
            </a:r>
            <a:endParaRPr sz="1347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4163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7"/>
              <a:buFont typeface="Times New Roman"/>
              <a:buChar char="○"/>
            </a:pPr>
            <a:r>
              <a:rPr lang="en" sz="1347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&amp; Maintenance: Ongoing performance monitoring and updates</a:t>
            </a:r>
            <a:endParaRPr sz="1347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4163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7"/>
              <a:buFont typeface="Times New Roman"/>
              <a:buChar char="●"/>
            </a:pPr>
            <a:r>
              <a:rPr lang="en" sz="1347" b="1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Planning</a:t>
            </a:r>
            <a:endParaRPr sz="1347" b="1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4163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7"/>
              <a:buFont typeface="Times New Roman"/>
              <a:buChar char="○"/>
            </a:pPr>
            <a:r>
              <a:rPr lang="en" sz="1347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 Loop: Establishing continuous user feedback channels</a:t>
            </a:r>
            <a:endParaRPr sz="1347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4163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47"/>
              <a:buFont typeface="Times New Roman"/>
              <a:buChar char="○"/>
            </a:pPr>
            <a:r>
              <a:rPr lang="en" sz="1347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Roadmap: Planning future features and enhancements based on feedback</a:t>
            </a:r>
            <a:endParaRPr sz="1210" dirty="0"/>
          </a:p>
        </p:txBody>
      </p:sp>
      <p:sp>
        <p:nvSpPr>
          <p:cNvPr id="343" name="Google Shape;343;p39"/>
          <p:cNvSpPr txBox="1">
            <a:spLocks noGrp="1"/>
          </p:cNvSpPr>
          <p:nvPr>
            <p:ph type="title"/>
          </p:nvPr>
        </p:nvSpPr>
        <p:spPr>
          <a:xfrm>
            <a:off x="311700" y="-53125"/>
            <a:ext cx="8520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Close Phase (Persabel Tesfay)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title"/>
          </p:nvPr>
        </p:nvSpPr>
        <p:spPr>
          <a:xfrm>
            <a:off x="3025325" y="0"/>
            <a:ext cx="8520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Close Phase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896575" y="1867800"/>
            <a:ext cx="65385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 sz="1611"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ctr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611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endParaRPr sz="2722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428" y="-26612"/>
            <a:ext cx="2542246" cy="519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818" y="0"/>
            <a:ext cx="24046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1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 txBox="1">
            <a:spLocks noGrp="1"/>
          </p:cNvSpPr>
          <p:nvPr>
            <p:ph type="title"/>
          </p:nvPr>
        </p:nvSpPr>
        <p:spPr>
          <a:xfrm>
            <a:off x="896600" y="1865850"/>
            <a:ext cx="65385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 sz="1611"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ctr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611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endParaRPr sz="2722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3134825" y="92250"/>
            <a:ext cx="8520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Close Phase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64" name="Google Shape;3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325" y="86683"/>
            <a:ext cx="2503330" cy="505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3C1E6ED-514C-5BAE-6F42-F8EE00B9C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52" y="92250"/>
            <a:ext cx="250333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2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2"/>
          <p:cNvSpPr txBox="1">
            <a:spLocks noGrp="1"/>
          </p:cNvSpPr>
          <p:nvPr>
            <p:ph type="title"/>
          </p:nvPr>
        </p:nvSpPr>
        <p:spPr>
          <a:xfrm>
            <a:off x="868225" y="542775"/>
            <a:ext cx="65385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 sz="1611" b="1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ctr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611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endParaRPr sz="2722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3025325" y="0"/>
            <a:ext cx="8520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Close Phase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73" name="Google Shape;37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0" y="158350"/>
            <a:ext cx="2397925" cy="49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8950" y="1001200"/>
            <a:ext cx="2012525" cy="41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5400" y="186395"/>
            <a:ext cx="2397925" cy="49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3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/>
        </p:nvSpPr>
        <p:spPr>
          <a:xfrm>
            <a:off x="2059850" y="45075"/>
            <a:ext cx="46722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r>
              <a:rPr lang="en" sz="3000" b="1" u="sng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43"/>
          <p:cNvSpPr txBox="1"/>
          <p:nvPr/>
        </p:nvSpPr>
        <p:spPr>
          <a:xfrm>
            <a:off x="1001650" y="893325"/>
            <a:ext cx="3000000" cy="2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MediTrack will be: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Effective medication management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Prompt reminders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Seamless interaction with healthcare systems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471" y="1071163"/>
            <a:ext cx="3589250" cy="347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247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161125" y="94450"/>
            <a:ext cx="46722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Executive summary </a:t>
            </a:r>
            <a:endParaRPr sz="3000" dirty="0"/>
          </a:p>
        </p:txBody>
      </p:sp>
      <p:sp>
        <p:nvSpPr>
          <p:cNvPr id="74" name="Google Shape;74;p15"/>
          <p:cNvSpPr txBox="1"/>
          <p:nvPr/>
        </p:nvSpPr>
        <p:spPr>
          <a:xfrm>
            <a:off x="240061" y="1159328"/>
            <a:ext cx="4257164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Objectives:</a:t>
            </a:r>
            <a:endParaRPr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medication adherence and patient education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a secure and integrated user experience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continuous improvement and support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27" y="3172426"/>
            <a:ext cx="3676334" cy="163751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Google Shape;74;p15"/>
          <p:cNvSpPr txBox="1"/>
          <p:nvPr/>
        </p:nvSpPr>
        <p:spPr>
          <a:xfrm>
            <a:off x="4468961" y="715765"/>
            <a:ext cx="4329378" cy="335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Deliverables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project will be executed using Agile methodology, focusing on key features in successive sprints: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1: User authentication and profile creation.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2: Medication schedule setup interface.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3: Reminder system development.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4: Adherence tracking and reporting.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5: Educational resources integration.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6: API development for healthcare system integration.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381925" y="282925"/>
            <a:ext cx="8486100" cy="468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</a:t>
            </a:r>
            <a:endParaRPr sz="3000" dirty="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Goal: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help users remember to take the right medication, the right way, at the right time.</a:t>
            </a:r>
            <a:r>
              <a:rPr lang="en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00"/>
              <a:buFont typeface="Times New Roman"/>
              <a:buChar char="●"/>
            </a:pPr>
            <a:r>
              <a:rPr lang="en" b="1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Needs:</a:t>
            </a:r>
            <a:r>
              <a:rPr lang="en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designed to cater to diabetic patients who have a hard time complying with their medication schedules.</a:t>
            </a:r>
            <a:endParaRPr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00"/>
              <a:buFont typeface="Times New Roman"/>
              <a:buChar char="●"/>
            </a:pPr>
            <a:r>
              <a:rPr lang="en" b="1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Inputs:</a:t>
            </a:r>
            <a:r>
              <a:rPr lang="en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basic information about each medication the user takes</a:t>
            </a:r>
            <a:endParaRPr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00"/>
              <a:buFont typeface="Times New Roman"/>
              <a:buChar char="●"/>
            </a:pPr>
            <a:r>
              <a:rPr lang="en" b="1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Outputs:</a:t>
            </a:r>
            <a:r>
              <a:rPr lang="en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provides reminders on a daily/weekly/monthly schedule.</a:t>
            </a:r>
            <a:endParaRPr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11111"/>
              </a:buClr>
              <a:buSzPts val="1300"/>
              <a:buFont typeface="Times New Roman"/>
              <a:buChar char="●"/>
            </a:pPr>
            <a:r>
              <a:rPr lang="en" b="1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Verification and Validation:</a:t>
            </a:r>
            <a:r>
              <a:rPr lang="en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tracks the remaining quantities, sends refill reminders, and logs medication adherence. </a:t>
            </a:r>
            <a:endParaRPr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00"/>
              <a:buFont typeface="Times New Roman"/>
              <a:buChar char="●"/>
            </a:pPr>
            <a:r>
              <a:rPr lang="en" b="1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Development and Testing:</a:t>
            </a:r>
            <a:r>
              <a:rPr lang="en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iterative development and testing, with each iteration improving upon the last based on user feedback and testing results</a:t>
            </a:r>
            <a:endParaRPr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072000" y="102832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Project scope</a:t>
            </a:r>
            <a:r>
              <a:rPr lang="en" sz="3000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 amt="5000"/>
          </a:blip>
          <a:srcRect t="10112"/>
          <a:stretch/>
        </p:blipFill>
        <p:spPr>
          <a:xfrm>
            <a:off x="0" y="0"/>
            <a:ext cx="9195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385064" y="383276"/>
            <a:ext cx="43263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</a:t>
            </a:r>
            <a:endParaRPr sz="1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Engagement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Literacy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Technological Accessibility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Integration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Behavioral Factors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Privacy and Security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Measurable Outcomes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Cost-Effectiveness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501803" y="287233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Assumptions</a:t>
            </a:r>
            <a:endParaRPr sz="3000" dirty="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Google Shape;111;p19"/>
          <p:cNvSpPr txBox="1"/>
          <p:nvPr/>
        </p:nvSpPr>
        <p:spPr>
          <a:xfrm>
            <a:off x="5096428" y="287233"/>
            <a:ext cx="30000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Constraints</a:t>
            </a:r>
            <a:endParaRPr sz="3000" dirty="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10;p19"/>
          <p:cNvSpPr txBox="1"/>
          <p:nvPr/>
        </p:nvSpPr>
        <p:spPr>
          <a:xfrm>
            <a:off x="4879976" y="383276"/>
            <a:ext cx="4326300" cy="309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</a:t>
            </a:r>
            <a:endParaRPr sz="1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security risk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Legal risk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risk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Stakeholder risk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operation risk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41275" y="16118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MediTrack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cutting-edge tool designed to improve the health outcomes of diabetic patients.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Automates reminders, provides educational resources, and integrates with healthcare systems.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Empowers patients, supports caregivers, and facilitates better patient monitoring.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2908575" y="1861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Envision phase</a:t>
            </a:r>
            <a:endParaRPr sz="3000"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 amt="6000"/>
          </a:blip>
          <a:srcRect t="10112"/>
          <a:stretch/>
        </p:blipFill>
        <p:spPr>
          <a:xfrm>
            <a:off x="-25750" y="0"/>
            <a:ext cx="9195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 amt="6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957010" y="457769"/>
            <a:ext cx="31117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of the Package </a:t>
            </a:r>
            <a:endParaRPr b="1" dirty="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Google Shape;126;p21"/>
          <p:cNvSpPr txBox="1">
            <a:spLocks/>
          </p:cNvSpPr>
          <p:nvPr/>
        </p:nvSpPr>
        <p:spPr>
          <a:xfrm>
            <a:off x="5069555" y="375993"/>
            <a:ext cx="31117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 of the Package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19" y="999037"/>
            <a:ext cx="3134635" cy="4057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975" y="958042"/>
            <a:ext cx="3166304" cy="4098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 amt="6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52763" y="627906"/>
            <a:ext cx="33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Elevator Speech</a:t>
            </a:r>
            <a:r>
              <a:rPr lang="en" sz="3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269400" y="1598325"/>
            <a:ext cx="4585098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"Imagine a world where diabetic patients never miss a dose of their medication. Meet MediTrack, the ultimate medication adherence tool designed specifically for diabetic patients..."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Google Shape;3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428" y="-26612"/>
            <a:ext cx="2542246" cy="519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 amt="4000"/>
          </a:blip>
          <a:srcRect t="10112"/>
          <a:stretch/>
        </p:blipFill>
        <p:spPr>
          <a:xfrm>
            <a:off x="-38100" y="0"/>
            <a:ext cx="922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229625" y="-297075"/>
            <a:ext cx="84423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</a:t>
            </a:r>
            <a:r>
              <a:rPr lang="en" sz="3000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Speculate Phase</a:t>
            </a:r>
            <a:endParaRPr sz="3000"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700"/>
              <a:buFont typeface="Times New Roman"/>
              <a:buAutoNum type="arabicPeriod"/>
            </a:pPr>
            <a:r>
              <a:rPr lang="en" sz="2700" b="1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 Plan</a:t>
            </a:r>
            <a:endParaRPr sz="2700" b="1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cxnSp>
        <p:nvCxnSpPr>
          <p:cNvPr id="153" name="Google Shape;153;p24"/>
          <p:cNvCxnSpPr/>
          <p:nvPr/>
        </p:nvCxnSpPr>
        <p:spPr>
          <a:xfrm>
            <a:off x="582750" y="3338475"/>
            <a:ext cx="7978500" cy="3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24"/>
          <p:cNvSpPr/>
          <p:nvPr/>
        </p:nvSpPr>
        <p:spPr>
          <a:xfrm>
            <a:off x="1126025" y="3236625"/>
            <a:ext cx="152700" cy="237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2349575" y="3236625"/>
            <a:ext cx="152700" cy="237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3769925" y="3236625"/>
            <a:ext cx="152700" cy="237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5055513" y="3236625"/>
            <a:ext cx="152700" cy="237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6341125" y="3236625"/>
            <a:ext cx="152700" cy="237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7626725" y="3236625"/>
            <a:ext cx="152700" cy="237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685775" y="3755550"/>
            <a:ext cx="18165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Month 1</a:t>
            </a:r>
            <a:r>
              <a:rPr lang="en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Draft backlog and early user stories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5946025" y="3680700"/>
            <a:ext cx="2122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Month 5</a:t>
            </a:r>
            <a:r>
              <a:rPr lang="en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Produce adherence reports and tracking features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6612900" y="2038500"/>
            <a:ext cx="25311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Month 6</a:t>
            </a:r>
            <a:r>
              <a:rPr lang="en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Integrate educational materials and healthcare provider APIs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3281925" y="3680700"/>
            <a:ext cx="20031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Month 3</a:t>
            </a:r>
            <a:r>
              <a:rPr lang="en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Implement drug schedule interface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4223625" y="2038500"/>
            <a:ext cx="2122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Month 4</a:t>
            </a:r>
            <a:r>
              <a:rPr lang="en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Create medication reminder system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1766825" y="2038500"/>
            <a:ext cx="20031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Month 2</a:t>
            </a:r>
            <a:r>
              <a:rPr lang="en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Develop user authentication system 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49" y="4065925"/>
            <a:ext cx="534875" cy="53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775" y="2432147"/>
            <a:ext cx="415050" cy="41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6875" y="4006425"/>
            <a:ext cx="415050" cy="4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9925" y="2418113"/>
            <a:ext cx="415050" cy="44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8075" y="2390674"/>
            <a:ext cx="534873" cy="49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0965" y="4104410"/>
            <a:ext cx="415050" cy="4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1684</Words>
  <Application>Microsoft Macintosh PowerPoint</Application>
  <PresentationFormat>On-screen Show (16:9)</PresentationFormat>
  <Paragraphs>287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Times New Roman</vt:lpstr>
      <vt:lpstr>Simple Light</vt:lpstr>
      <vt:lpstr>MGT 501 Agile Project Management Summer 2024 Group Project  MediTrack: Medication Adherence Tool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 of the Package </vt:lpstr>
      <vt:lpstr>Elevator Speech </vt:lpstr>
      <vt:lpstr>PowerPoint Presentation</vt:lpstr>
      <vt:lpstr>PowerPoint Presentation</vt:lpstr>
      <vt:lpstr>PowerPoint Presentation</vt:lpstr>
      <vt:lpstr>PowerPoint Presentation</vt:lpstr>
      <vt:lpstr> Iteration planning in the Medication Adherence Tool project involves organizing and scheduling the development work into manageable, time-boxed sprints, typically two weeks long. This iterative approach ensures that the project progresses steadily, allows for frequent reassessment, and incorporates user feedback continuously. </vt:lpstr>
      <vt:lpstr>                                                Sprint 1 Planning Meeting  </vt:lpstr>
      <vt:lpstr>                        Daily Stand-up Meetings Daily Stand-up Meeting (June  2, 2024) Date: June  2, 2024 Attendees: Project Manager, Nilisha, Belen, Daria, Amrita, Persabel, Edet, Muskan Agenda: What was done yesterday? What will be done today? Any impediments/blockers? Updates: Project Manager: Reviewed project objectives and coordinated with team members. Today, we will monitor the progress and assist with any blockers. Muskan: Completed the initial design for the user registration form. Today, we will finalize the design and start on the user login form. Belen: Set up the project repository and database schema. Today, we will start coding the backend for user registration. Daria: Researched API integration methods. Today, we will begin implementing the backend for user login. Impediments: Daria: Encountered difficulties with API authentication. Needs support from Belen. Next Steps: Project Manager: Continue project oversight and provide assistance as needed. Muskan: Complete design tasks and move to login form design. Belen: Assist Daria with API authentication and continue backend development. Daria: Resolve API issues with help from Belen and continue backend implementation. </vt:lpstr>
      <vt:lpstr> Date: June 7, 2024 Attendees: Project Manager, Nilisha, Belen, Daria, Amrita, Persabel, Edet, Muskan, Stakeholders Agenda: Demonstration of completed work Feedback from stakeholders Discussion: Demo: Presented the user authentication and profile creation features. Showed the user registration and login process. Feedback: Positive response to the secure and efficient user authentication. Suggestions for improvement: Add password recovery option and enhance user profile UI. Decisions: Decided to add a password recovery feature in the next sprint. Enhance the user profile UI based on feedback. Action Items: to design the password recovery UI.  to implement the password recovery backend.  to improve the user profile UI. </vt:lpstr>
      <vt:lpstr>                                        Sprint 1 Retrospective Meeting Date: June 7, 2024 Attendees: Project Manager,Nilisha, Belen, Daria, Amrita, Persabel, Edet, Muskan Agenda: What went well What didn’t go well Improvements for the next sprint Discussion: What Went Well: Successful implementation of user authentication and profile creation. Strong team collaboration and communication. What Didn’t Go Well: Encountered API integration issues, causing minor delays. Improvements: Plan for more detailed technical reviews before starting implementation. Increase frequency of team check-ins to identify and resolve issues early. Decisions: Agreed to conduct a dedicated technical review session before each sprint. Increase daily stand-up meeting duration to allow for more thorough updates. Action Items:  to schedule and lead technical review sessions.  to document API integration processes and share with the team.  to monitor daily stand-up meetings and ensure all issues are addressed. </vt:lpstr>
      <vt:lpstr>PowerPoint Presentation</vt:lpstr>
      <vt:lpstr>PowerPoint Presentation</vt:lpstr>
      <vt:lpstr>PowerPoint Presentation</vt:lpstr>
      <vt:lpstr>   Close Phase</vt:lpstr>
      <vt:lpstr>Evaluations, Lessons learned, &amp; Future Planning  </vt:lpstr>
      <vt:lpstr>   Close Phase</vt:lpstr>
      <vt:lpstr>Prototype  </vt:lpstr>
      <vt:lpstr>Prototype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MGT 501 Agile Project Management Summer 2024 Group Project  MediTrack: Medication Adherence Tool</dc:title>
  <dc:creator>Belen</dc:creator>
  <cp:lastModifiedBy>20127</cp:lastModifiedBy>
  <cp:revision>11</cp:revision>
  <dcterms:modified xsi:type="dcterms:W3CDTF">2024-12-09T21:23:20Z</dcterms:modified>
</cp:coreProperties>
</file>